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7" r:id="rId6"/>
  </p:sldIdLst>
  <p:sldSz cx="12192000" cy="6858000"/>
  <p:notesSz cx="6735763" cy="9799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77" d="100"/>
          <a:sy n="77" d="100"/>
        </p:scale>
        <p:origin x="4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696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803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087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" y="0"/>
            <a:ext cx="121852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385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008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20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49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871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840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986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349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A8CAC-3A99-4346-8013-14AF4E296E6B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808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A8CAC-3A99-4346-8013-14AF4E296E6B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E9ABC-235D-462B-B1B6-F257F88287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241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кутник 7"/>
          <p:cNvSpPr/>
          <p:nvPr/>
        </p:nvSpPr>
        <p:spPr>
          <a:xfrm>
            <a:off x="2034987" y="152583"/>
            <a:ext cx="9685958" cy="528904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 про роботу департаменту у справах ЗМІ </a:t>
            </a:r>
          </a:p>
          <a:p>
            <a:pPr algn="ctr"/>
            <a:r>
              <a:rPr lang="uk-UA" sz="1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зв’язків з громадськістю в 2024 році</a:t>
            </a:r>
            <a:endParaRPr lang="uk-UA" sz="1600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я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3846828"/>
              </p:ext>
            </p:extLst>
          </p:nvPr>
        </p:nvGraphicFramePr>
        <p:xfrm>
          <a:off x="689197" y="822962"/>
          <a:ext cx="11109385" cy="603956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375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342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71929">
                <a:tc>
                  <a:txBody>
                    <a:bodyPr/>
                    <a:lstStyle/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</a:t>
                      </a: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Затверджено  рішення  міської  ради  Про  хід  виконання  у  2023 році</a:t>
                      </a: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</a:t>
                      </a:r>
                      <a:r>
                        <a:rPr lang="uk-UA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Програми</a:t>
                      </a:r>
                      <a:r>
                        <a:rPr lang="uk-UA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висвітлення    діяльності    Вінницької     міської   ради,    її </a:t>
                      </a: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виконавчих  органів,  фінансової  підтримки  (дотації)     комунальним</a:t>
                      </a: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підприємствам засобів масової інформації у 2021-2025 рр., яка затверджена рішенням міської ради від 26.06.2020 року № 2303, зі змінами.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Затверджено рішення міської ради Про внесення змін до Програми висвітлення діяльності Вінницької міської ради, її виконавчих органів, фінансової підтримки (дотації) комунальним підприємствам засобів масової інформації у 2021-2025 рр., яка затверджена рішенням міської ради від 26.06.2020 року № 2303, зі змінами.</a:t>
                      </a: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Затверджено рішення міської ради 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хід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 2023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році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Програми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використання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соціальної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реклами</a:t>
                      </a:r>
                      <a:r>
                        <a:rPr lang="ru-RU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для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інформування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громадськості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</a:t>
                      </a:r>
                      <a:r>
                        <a:rPr lang="ru-RU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профілактики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негативних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явищ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суспільстві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 2021-2025 роки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 </a:t>
                      </a:r>
                    </a:p>
                    <a:p>
                      <a:pPr algn="just"/>
                      <a:endParaRPr lang="uk-UA" sz="1100" b="0" kern="12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Протягом 2024 року в рамках виконання заходів Програми було виготовлено та розміщено соціальну рекламу на різні соціально важливі теми. Основний акцент виготовлених та розміщених інформаційних матеріалів був зроблений на соціально-патріотичній тематиці. Більшість соціальної реклами розповсюджувалася через інтернет-ресурси Вінницької міської ради та міського голови, в ефірах МКП-ІТА «ВІТА» та КП «Радіокомпанія «Місто над Бугом», зупинках громадського транспорту та, за сприяння департаменту архітектури Вінницької міської ради, на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відеобордах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/>
                      <a:endParaRPr lang="uk-UA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Протягом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2024 року в рамках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заходів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Програми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Комунальним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підприємством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Радіокомпанія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Місто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над Бугом»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було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виготовлено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розміщено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соціальну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рекламу на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різні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соціально-патріотичні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теми.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Ці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ролики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мали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інформаційно-роз’яснювальний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патріотичний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характер і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стосувались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тем,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які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стали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актуальними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 початком 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війни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В ефірі місцевого телебачення МКП-ІТА «ВІТА» розміщено 64 ролика з соціальної реклами.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uk-UA" sz="1100" b="0" i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003" marR="37003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3600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Для інформування населення про діяльність Вінницької міської ради та органів місцевого самоврядування було розміщено інформаційні матеріали на різних ресурсах, зокрема в друкованих медіа були розміщені розпорядження міського голови, рішення Вінницької міської ради та її виконавчого комітету та їхні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проєкти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які згідно з вимогами законодавства підлягають оприлюдненню. </a:t>
                      </a:r>
                      <a:endParaRPr lang="uk-UA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600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uk-UA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Департаментом у справах ЗМІ та зв’язків з громадськістю було підготовлено 2631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пресреліз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пресанонсів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подій та заходів, які відбувались у Вінницькій міській територіальній громаді упродовж 2024 року, що розміщені на сторінці новин офіційного сайту Вінницької міської ради</a:t>
                      </a:r>
                      <a:r>
                        <a:rPr lang="uk-UA" sz="1100" b="0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uk-UA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 також на каналах </a:t>
                      </a:r>
                      <a:r>
                        <a:rPr lang="uk-UA" sz="1100" b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комунікацї</a:t>
                      </a:r>
                      <a:r>
                        <a:rPr lang="uk-UA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Вінницької</a:t>
                      </a:r>
                      <a:r>
                        <a:rPr lang="uk-UA" sz="11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міської ради у соціальних мережах.</a:t>
                      </a:r>
                    </a:p>
                    <a:p>
                      <a:pPr algn="just"/>
                      <a:r>
                        <a:rPr lang="uk-UA" sz="1100" b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Продовжилась співпраця із усіма основними місцевими медіа, (телебачення, друковані видання, Інтернет-сайти, радіо), завдяки якій працівники медіа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оперативно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дізнаються про заплановані події і заходи, а також отримують інформацію про діяльність Вінницької міської ради та її виконавчих </a:t>
                      </a:r>
                      <a:r>
                        <a:rPr lang="uk-UA" sz="1100" b="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органів</a:t>
                      </a:r>
                      <a:r>
                        <a:rPr lang="uk-UA" sz="1100" b="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/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Продовжується інформування місцевих та національних медіа про події, які відбуваються у місті, шляхом розповсюдження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пресанонсів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uk-UA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пресрелізів</a:t>
                      </a:r>
                      <a:r>
                        <a:rPr lang="uk-UA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 офіційному сайті Вінницької міської ради та розсилкою через онлайн канал спілкування.</a:t>
                      </a:r>
                      <a:endParaRPr lang="uk-UA" sz="1100" b="0" i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360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uk-UA" sz="1100" b="0" i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003" marR="37003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109">
                <a:tc>
                  <a:txBody>
                    <a:bodyPr/>
                    <a:lstStyle/>
                    <a:p>
                      <a:pPr algn="just"/>
                      <a:endParaRPr lang="uk-UA" sz="1100" b="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003" marR="37003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3600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uk-UA" sz="1100" b="0" i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003" marR="37003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4170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304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B03B064EA657744A9285921E9C544F6F" ma:contentTypeVersion="1" ma:contentTypeDescription="Создание документа." ma:contentTypeScope="" ma:versionID="10394ce9ed9a5d2b9e11952ae7b775c6">
  <xsd:schema xmlns:xsd="http://www.w3.org/2001/XMLSchema" xmlns:xs="http://www.w3.org/2001/XMLSchema" xmlns:p="http://schemas.microsoft.com/office/2006/metadata/properties" xmlns:ns2="6654b800-ff07-47bd-b27f-b700385f95c6" targetNamespace="http://schemas.microsoft.com/office/2006/metadata/properties" ma:root="true" ma:fieldsID="7d2eb12e7f02fe4182042543dfdbfc98" ns2:_="">
    <xsd:import namespace="6654b800-ff07-47bd-b27f-b700385f95c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54b800-ff07-47bd-b27f-b700385f95c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ня ідентифікатора документа" ma:description="Значення ідентифікатора документа, призначеного цьому елементу." ma:internalName="_dlc_DocId" ma:readOnly="true">
      <xsd:simpleType>
        <xsd:restriction base="dms:Text"/>
      </xsd:simpleType>
    </xsd:element>
    <xsd:element name="_dlc_DocIdUrl" ma:index="9" nillable="true" ma:displayName="Ідентифікатор документа" ma:description="Постійне посилання на цей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содержимого" ma:readOnly="true"/>
        <xsd:element ref="dc:title" minOccurs="0" maxOccurs="1" ma:index="4" ma:displayName="Назва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6654b800-ff07-47bd-b27f-b700385f95c6">ZMWCQ3HYA6ZT-12-62201</_dlc_DocId>
    <_dlc_DocIdUrl xmlns="6654b800-ff07-47bd-b27f-b700385f95c6">
      <Url>http://dzmi.vmr.gov.ua/_layouts/DocIdRedir.aspx?ID=ZMWCQ3HYA6ZT-12-62201</Url>
      <Description>ZMWCQ3HYA6ZT-12-62201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2B883DC-2A75-4D82-BED0-BAAC601673CD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378A372B-7150-4BCB-A7FD-7671BCD71E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654b800-ff07-47bd-b27f-b700385f95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5D835D5-949F-46AA-BBC3-B42B9AFAAE08}">
  <ds:schemaRefs>
    <ds:schemaRef ds:uri="6654b800-ff07-47bd-b27f-b700385f95c6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DE4DC988-D5A1-47AF-AB27-5590F51755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994</TotalTime>
  <Words>469</Words>
  <Application>Microsoft Office PowerPoint</Application>
  <PresentationFormat>Широкий екран</PresentationFormat>
  <Paragraphs>20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Спіранська Світлана Володимирівна</dc:creator>
  <cp:lastModifiedBy>Чуйко Наталія Сергіївна</cp:lastModifiedBy>
  <cp:revision>38</cp:revision>
  <cp:lastPrinted>2024-05-02T08:34:59Z</cp:lastPrinted>
  <dcterms:created xsi:type="dcterms:W3CDTF">2022-02-03T08:49:01Z</dcterms:created>
  <dcterms:modified xsi:type="dcterms:W3CDTF">2025-01-13T06:50:31Z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730765d0-a8c0-4b46-bf2b-aad3bfa04358</vt:lpwstr>
  </property>
  <property fmtid="{D5CDD505-2E9C-101B-9397-08002B2CF9AE}" pid="3" name="ContentTypeId">
    <vt:lpwstr>0x010100B03B064EA657744A9285921E9C544F6F</vt:lpwstr>
  </property>
</Properties>
</file>